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81" r:id="rId22"/>
    <p:sldId id="282" r:id="rId23"/>
    <p:sldId id="275" r:id="rId24"/>
    <p:sldId id="276" r:id="rId25"/>
    <p:sldId id="277" r:id="rId26"/>
    <p:sldId id="278" r:id="rId27"/>
    <p:sldId id="279" r:id="rId28"/>
    <p:sldId id="280" r:id="rId29"/>
  </p:sldIdLst>
  <p:sldSz cx="9144000" cy="6858000" type="screen4x3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95"/>
        <p:guide pos="288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9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commondata" val="eyJoZGlkIjoiZGFjNDY0Y2EzMzM5ZjZjZDZjMjExY2YxZWJhMGYwNzg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155</cp:revision>
  <dcterms:created xsi:type="dcterms:W3CDTF">2019-06-19T02:08:00Z</dcterms:created>
  <dcterms:modified xsi:type="dcterms:W3CDTF">2023-12-30T05:10:33Z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03224A0F55154FA6BEA1199A065F5804_11</vt:lpwstr>
  </property>
</Properties>
</file>