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sldIdLst>
    <p:sldId id="280" r:id="rId3"/>
    <p:sldId id="336" r:id="rId4"/>
    <p:sldId id="281" r:id="rId5"/>
    <p:sldId id="283" r:id="rId6"/>
    <p:sldId id="284" r:id="rId7"/>
    <p:sldId id="290" r:id="rId8"/>
    <p:sldId id="333" r:id="rId9"/>
    <p:sldId id="334" r:id="rId10"/>
    <p:sldId id="365" r:id="rId11"/>
    <p:sldId id="335" r:id="rId12"/>
    <p:sldId id="345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7" r:id="rId22"/>
    <p:sldId id="348" r:id="rId23"/>
    <p:sldId id="349" r:id="rId24"/>
    <p:sldId id="346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58" r:id="rId33"/>
    <p:sldId id="359" r:id="rId34"/>
    <p:sldId id="360" r:id="rId35"/>
    <p:sldId id="361" r:id="rId36"/>
    <p:sldId id="362" r:id="rId37"/>
    <p:sldId id="363" r:id="rId38"/>
    <p:sldId id="364" r:id="rId39"/>
    <p:sldId id="318" r:id="rId40"/>
  </p:sldIdLst>
  <p:sldSz cx="9144000" cy="6858000" type="screen4x3"/>
  <p:notesSz cx="6858000" cy="9144000"/>
  <p:custDataLst>
    <p:tags r:id="rId45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56"/>
        <p:guide pos="2871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gs" Target="tags/tag1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notesMaster" Target="notesMasters/notesMaster1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9" name="图片 8" descr="1.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WechatIMG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445"/>
            <a:ext cx="9144000" cy="68491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图片 6" descr="2.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图片 6" descr="2.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图片 6" descr="2.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2.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图片 6" descr="2.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图片 6" descr="2.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2.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2.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1.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3.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3.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.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3.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4.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4.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《瑞幸市场部2025工作总结》_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4.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5.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5.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 7" descr="1.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5.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5.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5.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.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6.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 7" descr="6.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 7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内容占位符 5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286000" y="3244850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286000" y="3244850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。</a:t>
            </a:r>
            <a:endParaRPr lang="zh-CN" altLang="en-US"/>
          </a:p>
        </p:txBody>
      </p:sp>
      <p:pic>
        <p:nvPicPr>
          <p:cNvPr id="5" name="图片 4" descr="1.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.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1.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1.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1.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u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zgzNDMxZmY3ZmY4YWRhMWRhOWZkMzAyNzlmNzZkYTgifQ==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WPS 文字</Application>
  <PresentationFormat/>
  <Paragraphs>4</Paragraphs>
  <Slides>38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1" baseType="lpstr">
      <vt:lpstr>Arial</vt:lpstr>
      <vt:lpstr>宋体</vt:lpstr>
      <vt:lpstr>Wingdings</vt:lpstr>
      <vt:lpstr>汉仪书宋二KW</vt:lpstr>
      <vt:lpstr>Diwan Kufi</vt:lpstr>
      <vt:lpstr>华光钢铁直黑 可变体</vt:lpstr>
      <vt:lpstr>微软雅黑</vt:lpstr>
      <vt:lpstr>汉仪旗黑</vt:lpstr>
      <vt:lpstr>宋体</vt:lpstr>
      <vt:lpstr>Arial Unicode MS</vt:lpstr>
      <vt:lpstr>Calibri</vt:lpstr>
      <vt:lpstr>Helvetica Neue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LR</dc:creator>
  <cp:lastModifiedBy>茶</cp:lastModifiedBy>
  <cp:revision>58</cp:revision>
  <dcterms:created xsi:type="dcterms:W3CDTF">2026-01-14T03:31:12Z</dcterms:created>
  <dcterms:modified xsi:type="dcterms:W3CDTF">2026-01-14T03:31:12Z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2052-5.3.0.7863</vt:lpwstr>
  </property>
  <property fmtid="{D5CDD505-2E9C-101B-9397-08002B2CF9AE}" pid="3" name="ICV">
    <vt:lpwstr>1F426A58EA9C0F17AB076769721EF1F5_43</vt:lpwstr>
  </property>
</Properties>
</file>